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71" d="100"/>
          <a:sy n="71" d="100"/>
        </p:scale>
        <p:origin x="852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AB3B-F1E2-D794-976A-2C1B9FE75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3F0B5-7B1A-842F-7F14-3D6761F2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C6DB-9FAA-7D9C-5E82-AA7CADD9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8975-02C1-0691-7E36-B014C6A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FE204-8EC8-C017-8FC9-3281536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7D77-04F9-52A8-FB15-C588664C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D0D2C-DE0B-382A-CEAE-F79E2ABB0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C36F0-FF1A-1353-E92C-49A35327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578CD-8F18-2A85-FD73-78BD4DB3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0B93-EF8A-4B3B-6B8B-0DA6A3E9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7922F-0D4F-BCDF-ACD6-DC719A80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FEF01-11F1-E418-5170-D61BB6642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755A-E311-D039-746B-9B799C84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8AE5-3442-48A6-AD85-2C38E89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9BE7-7D2C-B470-06FB-FD8CE939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A85F-281D-41F7-0D70-5AB46D2A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3534-8E3C-6961-4B30-FE6DC5F67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7FC8-6F59-F65B-248C-9F1FE2BB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39EE-9C28-6A02-E88D-9A393D77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978B2-D0AC-3D82-E93B-3865EF67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1EE2-B814-208A-E940-A6E55540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B3153-4545-8DAB-E9A5-97E90A416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97F40-4AC0-BDE4-9CBB-795CCFA5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4441E-3637-1DA5-AD06-16906F77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11E93-946A-0ACF-DFD6-41D2811D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DDE9-2E44-BB19-697F-116DC385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41BC-C74A-2F5B-D9C3-EA00C787F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75932-F5FA-7192-C1ED-3DF11964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3776E-6C63-E7B6-A8DF-2704B39E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B0C9D-E26E-8E03-BC70-DAD93E45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02E2C-9F65-5C49-FFF0-AE465737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8108-E23F-5F46-F6DA-611BD61B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7214C-B384-F1CD-27B0-924A9F7B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7CDED-57CF-EBE6-EA75-A7B37078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D384D-5155-85A2-2D41-9F1B291BB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80740-DA50-936E-7CB4-3119D8500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0C165-ABE1-5852-058D-84CBFEF1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E172B-2D49-EE58-4000-58D757BF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94D82-B7EE-3243-FC57-4A1EDDD6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2B1D-ABF0-6E87-D587-6F274C3B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5B562-C6A3-4820-6E31-6C9A9F8F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FC64C-C7CE-A414-437B-F8DE22DF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B9830-12FB-D3EC-B84B-033E6741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88CA2-5E71-AF03-C34F-6956D82D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0ECDB-78DE-E575-2366-5E11F042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332EF-F9A9-9DE2-F732-AC8479F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7407-F9D1-E286-B581-1867B770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E1CD-C476-9BFA-D877-AE78144E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49A64-DE2A-66BF-4EEC-369B336A9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DB646-F36C-76ED-E8C3-00EC860B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55C92-3605-BEC9-C1BD-F7123FC8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6985A-9195-2D36-4B5C-AF6A7FA2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CEF0-70EC-16FF-FA50-6FA22546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E40EB-8773-9FEE-1052-4FF3D0F9D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432B-315A-D7BE-CB3E-026D6060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80AEC-EC70-73A5-BEE3-A1B592E3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30EDB-2AE7-F7A0-24D0-E5768418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8BBA3-2EE2-6423-CC96-C9417BD8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1924E-48F4-E6E6-79F9-4E447F59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56E4A-B5F2-340A-3BFA-D2DED3BB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D6C2A-ACDE-F2ED-DCC9-ACE1058C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96DD-A861-F649-82DC-7FFD9997AD8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E290-2ECE-5435-659D-83E41D379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DD2C9-2408-4DD2-973B-48DABB4A2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natelife.net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FaithCommunityHealth@carle.com" TargetMode="External"/><Relationship Id="rId5" Type="http://schemas.openxmlformats.org/officeDocument/2006/relationships/hyperlink" Target="https://www.giftofhope.org/about-donation/?gclid=Cj0KCQjwtsCgBhDEARIsAE7RYh2oiZ5PEoMz2bJeKYNWzYAfojNN_p1vf35F1EsQflHld2RMq90V9b8aAnLMEALw_wcB" TargetMode="External"/><Relationship Id="rId4" Type="http://schemas.openxmlformats.org/officeDocument/2006/relationships/hyperlink" Target="https://www.bioiq.com/7-tips-for-preventing-and-managing-str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A96F3A-2B4E-5DDD-D1AD-CA38BE0EA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907" y="4771380"/>
            <a:ext cx="1268585" cy="18518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BB68EC-6BA7-2AB7-1270-E6B91AFC085C}"/>
              </a:ext>
            </a:extLst>
          </p:cNvPr>
          <p:cNvSpPr txBox="1"/>
          <p:nvPr/>
        </p:nvSpPr>
        <p:spPr>
          <a:xfrm>
            <a:off x="665655" y="700790"/>
            <a:ext cx="1071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Topic: Organ Donation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A7254-68E7-7F5F-47E3-94617F97201F}"/>
              </a:ext>
            </a:extLst>
          </p:cNvPr>
          <p:cNvSpPr txBox="1"/>
          <p:nvPr/>
        </p:nvSpPr>
        <p:spPr>
          <a:xfrm>
            <a:off x="767255" y="1399216"/>
            <a:ext cx="78864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Without organ donation, there is no story, no hope, no transplant. A future life is snubbed out--all its possibility, a vapor.  But when there is an organ donor, life springs from death, sorrow turns to hope and a terrible loss becomes a gift.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Many faith </a:t>
            </a:r>
            <a:r>
              <a:rPr lang="en-US" dirty="0"/>
              <a:t>c</a:t>
            </a:r>
            <a:r>
              <a:rPr lang="en-US" dirty="0" smtClean="0"/>
              <a:t>ommunities </a:t>
            </a:r>
            <a:r>
              <a:rPr lang="en-US" dirty="0"/>
              <a:t>support organ donation – which may be a surprise to some.  Please follow the link to learn more about organ donation and see if this is the right choice for you.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56501-AEDE-7A13-41D8-8EB5C8F347A5}"/>
              </a:ext>
            </a:extLst>
          </p:cNvPr>
          <p:cNvSpPr txBox="1"/>
          <p:nvPr/>
        </p:nvSpPr>
        <p:spPr>
          <a:xfrm>
            <a:off x="767255" y="3445930"/>
            <a:ext cx="10710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dirty="0">
                <a:hlinkClick r:id="rId3"/>
              </a:rPr>
              <a:t>Donate Life America</a:t>
            </a:r>
            <a:r>
              <a:rPr lang="en-US" u="sng" dirty="0" smtClean="0">
                <a:hlinkClick r:id="rId4"/>
              </a:rPr>
              <a:t>/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>
                <a:hlinkClick r:id="rId5"/>
              </a:rPr>
              <a:t>Becoming </a:t>
            </a:r>
            <a:r>
              <a:rPr lang="en-US" dirty="0">
                <a:hlinkClick r:id="rId5"/>
              </a:rPr>
              <a:t>an Organ Donor in IL &amp; IN | Gift of Hope</a:t>
            </a:r>
            <a:endParaRPr lang="en-US" dirty="0" smtClean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EF976-A3F9-593B-7F0F-4A8152C73BE3}"/>
              </a:ext>
            </a:extLst>
          </p:cNvPr>
          <p:cNvSpPr txBox="1"/>
          <p:nvPr/>
        </p:nvSpPr>
        <p:spPr>
          <a:xfrm>
            <a:off x="767255" y="5013561"/>
            <a:ext cx="9228083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500"/>
              </a:spcAft>
            </a:pPr>
            <a:r>
              <a:rPr lang="en-US" sz="18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 Community Health at Carle connects you and your faith community to needed healthcare and wellness support, taking a whole-person approach to health.</a:t>
            </a:r>
          </a:p>
          <a:p>
            <a:pPr marL="0" marR="0">
              <a:spcBef>
                <a:spcPts val="0"/>
              </a:spcBef>
              <a:spcAft>
                <a:spcPts val="3000"/>
              </a:spcAft>
            </a:pPr>
            <a:r>
              <a:rPr lang="en-US" sz="1600" dirty="0" smtClean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 more about bringing healthcare and wellness resources to your faith community, </a:t>
            </a:r>
            <a:b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call (217) 902-3160 or email 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FaithCommunityHealth@carle.com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8"/>
          <a:stretch/>
        </p:blipFill>
        <p:spPr>
          <a:xfrm>
            <a:off x="9060816" y="803190"/>
            <a:ext cx="2159120" cy="218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Shanna.Kyrouac</dc:creator>
  <cp:lastModifiedBy>Danna.Williamson</cp:lastModifiedBy>
  <cp:revision>24</cp:revision>
  <dcterms:created xsi:type="dcterms:W3CDTF">2022-11-22T20:21:29Z</dcterms:created>
  <dcterms:modified xsi:type="dcterms:W3CDTF">2023-03-15T19:14:27Z</dcterms:modified>
</cp:coreProperties>
</file>